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310" r:id="rId3"/>
    <p:sldId id="312" r:id="rId4"/>
    <p:sldId id="350" r:id="rId5"/>
    <p:sldId id="352" r:id="rId6"/>
    <p:sldId id="348" r:id="rId7"/>
    <p:sldId id="351" r:id="rId8"/>
    <p:sldId id="317" r:id="rId9"/>
    <p:sldId id="318" r:id="rId10"/>
    <p:sldId id="345" r:id="rId11"/>
    <p:sldId id="346" r:id="rId12"/>
    <p:sldId id="347" r:id="rId13"/>
    <p:sldId id="320" r:id="rId14"/>
    <p:sldId id="321" r:id="rId15"/>
    <p:sldId id="323" r:id="rId16"/>
    <p:sldId id="322" r:id="rId17"/>
    <p:sldId id="324" r:id="rId18"/>
    <p:sldId id="326" r:id="rId19"/>
    <p:sldId id="327" r:id="rId20"/>
    <p:sldId id="329" r:id="rId21"/>
    <p:sldId id="330" r:id="rId22"/>
    <p:sldId id="331" r:id="rId23"/>
    <p:sldId id="333" r:id="rId24"/>
    <p:sldId id="340" r:id="rId25"/>
    <p:sldId id="341" r:id="rId26"/>
    <p:sldId id="342" r:id="rId27"/>
    <p:sldId id="344" r:id="rId28"/>
    <p:sldId id="339" r:id="rId29"/>
    <p:sldId id="256" r:id="rId30"/>
    <p:sldId id="25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09E-B0CF-6149-9EDB-849C97572A6C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21F3-7725-2B40-BEBF-060FC4B5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4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09E-B0CF-6149-9EDB-849C97572A6C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21F3-7725-2B40-BEBF-060FC4B5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6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09E-B0CF-6149-9EDB-849C97572A6C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21F3-7725-2B40-BEBF-060FC4B5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4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98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45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3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08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79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01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97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8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09E-B0CF-6149-9EDB-849C97572A6C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21F3-7725-2B40-BEBF-060FC4B5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89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87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9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9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09E-B0CF-6149-9EDB-849C97572A6C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21F3-7725-2B40-BEBF-060FC4B5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09E-B0CF-6149-9EDB-849C97572A6C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21F3-7725-2B40-BEBF-060FC4B5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0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09E-B0CF-6149-9EDB-849C97572A6C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21F3-7725-2B40-BEBF-060FC4B5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9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09E-B0CF-6149-9EDB-849C97572A6C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21F3-7725-2B40-BEBF-060FC4B5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8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09E-B0CF-6149-9EDB-849C97572A6C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21F3-7725-2B40-BEBF-060FC4B5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0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09E-B0CF-6149-9EDB-849C97572A6C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21F3-7725-2B40-BEBF-060FC4B5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8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09E-B0CF-6149-9EDB-849C97572A6C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21F3-7725-2B40-BEBF-060FC4B5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6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E309E-B0CF-6149-9EDB-849C97572A6C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321F3-7725-2B40-BEBF-060FC4B5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7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5344" y="3988342"/>
            <a:ext cx="4214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Amphipolis</a:t>
            </a:r>
            <a:endParaRPr lang="en-US" sz="72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9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2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5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0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898" y="0"/>
            <a:ext cx="9903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6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612" y="0"/>
            <a:ext cx="10414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4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4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82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5295" y="5661498"/>
            <a:ext cx="374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Head of statue of Aphrodite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9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4725" y="5661498"/>
            <a:ext cx="9182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Early Christian church buildings wiped out most monumental buildings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47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9661" y="5612859"/>
            <a:ext cx="3692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Gold </a:t>
            </a:r>
            <a:r>
              <a:rPr lang="en-US" sz="2400" b="1" smtClean="0">
                <a:solidFill>
                  <a:srgbClr val="FFFF00"/>
                </a:solidFill>
              </a:rPr>
              <a:t>leaf ceremonial crown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1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8814" y="1634245"/>
            <a:ext cx="432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Paul traveled across these plains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14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65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06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07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1047" y="5612859"/>
            <a:ext cx="2489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View towards gulf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37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14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44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70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188"/>
            <a:ext cx="12196422" cy="6598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8897" y="3696510"/>
            <a:ext cx="3341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Lion Monument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f</a:t>
            </a:r>
            <a:r>
              <a:rPr lang="en-US" sz="2400" b="1" dirty="0" smtClean="0">
                <a:solidFill>
                  <a:srgbClr val="FFFF00"/>
                </a:solidFill>
              </a:rPr>
              <a:t>rom Macedonian tombs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60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24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8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6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45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1838" y="5233481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Homes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5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5026" y="5612859"/>
            <a:ext cx="1261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Basilicas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5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2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09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</Words>
  <Application>Microsoft Macintosh PowerPoint</Application>
  <PresentationFormat>Widescreen</PresentationFormat>
  <Paragraphs>10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Abadi MT Condensed Extra Bold</vt:lpstr>
      <vt:lpstr>Calibri</vt:lpstr>
      <vt:lpstr>Calibri Light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Roennfeldt</dc:creator>
  <cp:lastModifiedBy>Peter Roennfeldt</cp:lastModifiedBy>
  <cp:revision>9</cp:revision>
  <dcterms:created xsi:type="dcterms:W3CDTF">2016-07-03T15:49:40Z</dcterms:created>
  <dcterms:modified xsi:type="dcterms:W3CDTF">2016-07-13T20:07:59Z</dcterms:modified>
</cp:coreProperties>
</file>