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75" r:id="rId3"/>
    <p:sldId id="256" r:id="rId4"/>
    <p:sldId id="257" r:id="rId5"/>
    <p:sldId id="258" r:id="rId6"/>
    <p:sldId id="259" r:id="rId7"/>
    <p:sldId id="270" r:id="rId8"/>
    <p:sldId id="260" r:id="rId9"/>
    <p:sldId id="261" r:id="rId10"/>
    <p:sldId id="271" r:id="rId11"/>
    <p:sldId id="272" r:id="rId12"/>
    <p:sldId id="273" r:id="rId13"/>
    <p:sldId id="274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CF43-CEA9-E245-BCD2-37868C409C5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AD16-3CA3-F441-AA50-0AA39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8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CF43-CEA9-E245-BCD2-37868C409C5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AD16-3CA3-F441-AA50-0AA39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5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CF43-CEA9-E245-BCD2-37868C409C5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AD16-3CA3-F441-AA50-0AA39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1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21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5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48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75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1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68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9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CF43-CEA9-E245-BCD2-37868C409C5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AD16-3CA3-F441-AA50-0AA39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36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9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40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6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CF43-CEA9-E245-BCD2-37868C409C5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AD16-3CA3-F441-AA50-0AA39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CF43-CEA9-E245-BCD2-37868C409C5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AD16-3CA3-F441-AA50-0AA39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8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CF43-CEA9-E245-BCD2-37868C409C5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AD16-3CA3-F441-AA50-0AA39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CF43-CEA9-E245-BCD2-37868C409C5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AD16-3CA3-F441-AA50-0AA39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CF43-CEA9-E245-BCD2-37868C409C5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AD16-3CA3-F441-AA50-0AA39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1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CF43-CEA9-E245-BCD2-37868C409C5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AD16-3CA3-F441-AA50-0AA39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8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CF43-CEA9-E245-BCD2-37868C409C5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AD16-3CA3-F441-AA50-0AA39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8CF43-CEA9-E245-BCD2-37868C409C5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EAD16-3CA3-F441-AA50-0AA39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6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0860"/>
            <a:ext cx="5937112" cy="4503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798" y="1040860"/>
            <a:ext cx="6215202" cy="4503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5080" y="3625907"/>
            <a:ext cx="5101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Acrocorinthos</a:t>
            </a:r>
            <a:endParaRPr lang="en-US" sz="72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01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8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95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84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7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9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9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6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1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Macintosh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Abadi MT Condensed Extra Bold</vt:lpstr>
      <vt:lpstr>Calibri</vt:lpstr>
      <vt:lpstr>Calibri Light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Roennfeldt</dc:creator>
  <cp:lastModifiedBy>Peter Roennfeldt</cp:lastModifiedBy>
  <cp:revision>4</cp:revision>
  <dcterms:created xsi:type="dcterms:W3CDTF">2016-07-04T15:24:10Z</dcterms:created>
  <dcterms:modified xsi:type="dcterms:W3CDTF">2016-07-14T00:32:21Z</dcterms:modified>
</cp:coreProperties>
</file>