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556" r:id="rId2"/>
    <p:sldId id="379" r:id="rId3"/>
    <p:sldId id="568" r:id="rId4"/>
    <p:sldId id="567" r:id="rId5"/>
    <p:sldId id="625" r:id="rId6"/>
    <p:sldId id="619" r:id="rId7"/>
    <p:sldId id="620" r:id="rId8"/>
    <p:sldId id="621" r:id="rId9"/>
    <p:sldId id="622" r:id="rId10"/>
    <p:sldId id="623" r:id="rId11"/>
    <p:sldId id="592" r:id="rId12"/>
    <p:sldId id="593" r:id="rId13"/>
    <p:sldId id="616" r:id="rId14"/>
    <p:sldId id="614" r:id="rId15"/>
    <p:sldId id="601" r:id="rId16"/>
    <p:sldId id="618" r:id="rId17"/>
    <p:sldId id="617" r:id="rId18"/>
    <p:sldId id="640" r:id="rId19"/>
    <p:sldId id="608" r:id="rId20"/>
    <p:sldId id="609" r:id="rId21"/>
    <p:sldId id="610" r:id="rId22"/>
    <p:sldId id="633" r:id="rId23"/>
    <p:sldId id="624" r:id="rId24"/>
    <p:sldId id="612" r:id="rId25"/>
    <p:sldId id="591" r:id="rId26"/>
    <p:sldId id="587" r:id="rId27"/>
    <p:sldId id="410" r:id="rId28"/>
    <p:sldId id="632" r:id="rId29"/>
    <p:sldId id="411" r:id="rId30"/>
    <p:sldId id="413" r:id="rId31"/>
    <p:sldId id="414" r:id="rId32"/>
    <p:sldId id="415" r:id="rId33"/>
    <p:sldId id="416" r:id="rId34"/>
    <p:sldId id="417" r:id="rId35"/>
    <p:sldId id="634" r:id="rId36"/>
    <p:sldId id="635" r:id="rId37"/>
    <p:sldId id="636" r:id="rId38"/>
    <p:sldId id="455" r:id="rId39"/>
    <p:sldId id="456" r:id="rId40"/>
    <p:sldId id="524" r:id="rId41"/>
    <p:sldId id="526" r:id="rId42"/>
    <p:sldId id="626" r:id="rId43"/>
    <p:sldId id="638" r:id="rId44"/>
    <p:sldId id="639" r:id="rId45"/>
    <p:sldId id="627" r:id="rId46"/>
    <p:sldId id="630" r:id="rId47"/>
    <p:sldId id="528" r:id="rId48"/>
    <p:sldId id="637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83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4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6DDF5D-CE07-BF44-BAF8-921A6DEAD9A6}" type="datetimeFigureOut">
              <a:rPr lang="en-US" smtClean="0"/>
              <a:t>7/14/16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8EEF9-43CB-8443-A4B7-FF3B6F88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19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8EEF9-43CB-8443-A4B7-FF3B6F88EC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0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8EEF9-43CB-8443-A4B7-FF3B6F88ECD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1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8EEF9-43CB-8443-A4B7-FF3B6F88ECD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4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53ED4-8F2B-3145-9C06-1D172DB25AA2}" type="datetimeFigureOut">
              <a:rPr lang="en-US" smtClean="0"/>
              <a:t>7/14/16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5C5B-9F14-9C4B-A0A9-ED44ABEDE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47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53ED4-8F2B-3145-9C06-1D172DB25AA2}" type="datetimeFigureOut">
              <a:rPr lang="en-US" smtClean="0"/>
              <a:t>7/14/16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5C5B-9F14-9C4B-A0A9-ED44ABEDE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80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53ED4-8F2B-3145-9C06-1D172DB25AA2}" type="datetimeFigureOut">
              <a:rPr lang="en-US" smtClean="0"/>
              <a:t>7/14/16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5C5B-9F14-9C4B-A0A9-ED44ABEDE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15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53ED4-8F2B-3145-9C06-1D172DB25AA2}" type="datetimeFigureOut">
              <a:rPr lang="en-US" smtClean="0"/>
              <a:t>7/14/16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5C5B-9F14-9C4B-A0A9-ED44ABEDE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2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53ED4-8F2B-3145-9C06-1D172DB25AA2}" type="datetimeFigureOut">
              <a:rPr lang="en-US" smtClean="0"/>
              <a:t>7/14/16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5C5B-9F14-9C4B-A0A9-ED44ABEDE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25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53ED4-8F2B-3145-9C06-1D172DB25AA2}" type="datetimeFigureOut">
              <a:rPr lang="en-US" smtClean="0"/>
              <a:t>7/14/16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5C5B-9F14-9C4B-A0A9-ED44ABEDE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1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53ED4-8F2B-3145-9C06-1D172DB25AA2}" type="datetimeFigureOut">
              <a:rPr lang="en-US" smtClean="0"/>
              <a:t>7/14/16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5C5B-9F14-9C4B-A0A9-ED44ABEDE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04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53ED4-8F2B-3145-9C06-1D172DB25AA2}" type="datetimeFigureOut">
              <a:rPr lang="en-US" smtClean="0"/>
              <a:t>7/14/16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5C5B-9F14-9C4B-A0A9-ED44ABEDE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17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53ED4-8F2B-3145-9C06-1D172DB25AA2}" type="datetimeFigureOut">
              <a:rPr lang="en-US" smtClean="0"/>
              <a:t>7/14/16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5C5B-9F14-9C4B-A0A9-ED44ABEDE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9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53ED4-8F2B-3145-9C06-1D172DB25AA2}" type="datetimeFigureOut">
              <a:rPr lang="en-US" smtClean="0"/>
              <a:t>7/14/16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5C5B-9F14-9C4B-A0A9-ED44ABEDE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31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53ED4-8F2B-3145-9C06-1D172DB25AA2}" type="datetimeFigureOut">
              <a:rPr lang="en-US" smtClean="0"/>
              <a:t>7/14/16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5C5B-9F14-9C4B-A0A9-ED44ABEDE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3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53ED4-8F2B-3145-9C06-1D172DB25AA2}" type="datetimeFigureOut">
              <a:rPr lang="en-US" smtClean="0"/>
              <a:t>7/14/16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95C5B-9F14-9C4B-A0A9-ED44ABEDE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2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9669" y="3625907"/>
            <a:ext cx="27526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FFFF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Corinth</a:t>
            </a:r>
            <a:endParaRPr lang="en-US" sz="7200" dirty="0">
              <a:solidFill>
                <a:srgbClr val="FFFF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941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30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522" y="0"/>
            <a:ext cx="1078658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6214" y="3580598"/>
            <a:ext cx="28795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Apollo Temple across</a:t>
            </a:r>
          </a:p>
          <a:p>
            <a:pPr algn="ctr"/>
            <a:r>
              <a:rPr lang="en-US" sz="2400" b="1" dirty="0" err="1" smtClean="0">
                <a:solidFill>
                  <a:srgbClr val="FFFF00"/>
                </a:solidFill>
              </a:rPr>
              <a:t>Lechaion</a:t>
            </a:r>
            <a:r>
              <a:rPr lang="en-US" sz="2400" b="1" dirty="0" smtClean="0">
                <a:solidFill>
                  <a:srgbClr val="FFFF00"/>
                </a:solidFill>
              </a:rPr>
              <a:t> Road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569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21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6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61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31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5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95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67956" y="0"/>
            <a:ext cx="10863107" cy="686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9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11408" y="4600875"/>
            <a:ext cx="2350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Northwest shops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3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83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5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11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54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7485" y="4595592"/>
            <a:ext cx="7126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a typeface="Abadi MT Condensed Extra Bold" charset="0"/>
                <a:cs typeface="Abadi MT Condensed Extra Bold" charset="0"/>
              </a:rPr>
              <a:t>On this street the Jewish synagogue inscriptions found</a:t>
            </a:r>
            <a:endParaRPr lang="en-US" sz="2400" b="1" dirty="0">
              <a:solidFill>
                <a:srgbClr val="FFFF00"/>
              </a:solidFill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29249" y="4010817"/>
            <a:ext cx="2663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Lechaion</a:t>
            </a:r>
            <a:r>
              <a:rPr lang="en-US" sz="3200" b="1" dirty="0" smtClean="0">
                <a:solidFill>
                  <a:srgbClr val="FFFF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Street</a:t>
            </a:r>
            <a:endParaRPr lang="en-US" sz="3200" b="1" dirty="0">
              <a:solidFill>
                <a:srgbClr val="FFFF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585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-62562"/>
            <a:ext cx="9144000" cy="39656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3980046"/>
            <a:ext cx="9144000" cy="28779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10115" y="3564547"/>
            <a:ext cx="1830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Synagogue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(late Roman)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6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4360" y="3166711"/>
            <a:ext cx="38032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Bema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Trial seat of proconsul </a:t>
            </a:r>
            <a:r>
              <a:rPr lang="en-US" sz="2400" b="1" dirty="0" err="1" smtClean="0">
                <a:solidFill>
                  <a:srgbClr val="FFFF00"/>
                </a:solidFill>
              </a:rPr>
              <a:t>Gallio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94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08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87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81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97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40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88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0800" y="2338938"/>
            <a:ext cx="2190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Homes &amp; Shops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74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02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5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851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08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7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6308" y="2331720"/>
            <a:ext cx="1969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</a:rPr>
              <a:t>Acrocorinthos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7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94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0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3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401" y="3640755"/>
            <a:ext cx="2528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Erastus inscription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8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6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1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71641" y="8150"/>
            <a:ext cx="11055676" cy="68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9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0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7516"/>
            <a:ext cx="12174363" cy="556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67750" y="2734461"/>
            <a:ext cx="2663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Lechaion</a:t>
            </a:r>
            <a:r>
              <a:rPr lang="en-US" sz="3200" b="1" dirty="0" smtClean="0">
                <a:solidFill>
                  <a:srgbClr val="FFFF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Street</a:t>
            </a:r>
            <a:endParaRPr lang="en-US" sz="3200" b="1" dirty="0">
              <a:solidFill>
                <a:srgbClr val="FFFF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05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4224" y="3602602"/>
            <a:ext cx="4688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FF00"/>
                </a:solidFill>
              </a:rPr>
              <a:t>Water supply &amp; fountain </a:t>
            </a:r>
            <a:r>
              <a:rPr lang="en-US" sz="2400" b="1" dirty="0" smtClean="0">
                <a:solidFill>
                  <a:srgbClr val="FFFF00"/>
                </a:solidFill>
              </a:rPr>
              <a:t>of </a:t>
            </a:r>
            <a:r>
              <a:rPr lang="en-US" sz="2400" b="1" dirty="0" err="1" smtClean="0">
                <a:solidFill>
                  <a:srgbClr val="FFFF00"/>
                </a:solidFill>
              </a:rPr>
              <a:t>Peirene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36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99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7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46</Words>
  <Application>Microsoft Macintosh PowerPoint</Application>
  <PresentationFormat>Widescreen</PresentationFormat>
  <Paragraphs>18</Paragraphs>
  <Slides>48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Abadi MT Condensed Extra Bold</vt:lpstr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Roennfeldt</dc:creator>
  <cp:lastModifiedBy>Peter Roennfeldt</cp:lastModifiedBy>
  <cp:revision>34</cp:revision>
  <dcterms:created xsi:type="dcterms:W3CDTF">2016-07-03T14:09:25Z</dcterms:created>
  <dcterms:modified xsi:type="dcterms:W3CDTF">2016-07-14T01:20:46Z</dcterms:modified>
</cp:coreProperties>
</file>