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3" r:id="rId3"/>
    <p:sldMasterId id="2147483665" r:id="rId4"/>
  </p:sldMasterIdLst>
  <p:notesMasterIdLst>
    <p:notesMasterId r:id="rId33"/>
  </p:notesMasterIdLst>
  <p:sldIdLst>
    <p:sldId id="276" r:id="rId5"/>
    <p:sldId id="277" r:id="rId6"/>
    <p:sldId id="278" r:id="rId7"/>
    <p:sldId id="279" r:id="rId8"/>
    <p:sldId id="396" r:id="rId9"/>
    <p:sldId id="377" r:id="rId10"/>
    <p:sldId id="385" r:id="rId11"/>
    <p:sldId id="386" r:id="rId12"/>
    <p:sldId id="421" r:id="rId13"/>
    <p:sldId id="387" r:id="rId14"/>
    <p:sldId id="403" r:id="rId15"/>
    <p:sldId id="388" r:id="rId16"/>
    <p:sldId id="389" r:id="rId17"/>
    <p:sldId id="390" r:id="rId18"/>
    <p:sldId id="391" r:id="rId19"/>
    <p:sldId id="393" r:id="rId20"/>
    <p:sldId id="397" r:id="rId21"/>
    <p:sldId id="400" r:id="rId22"/>
    <p:sldId id="398" r:id="rId23"/>
    <p:sldId id="399" r:id="rId24"/>
    <p:sldId id="401" r:id="rId25"/>
    <p:sldId id="402" r:id="rId26"/>
    <p:sldId id="404" r:id="rId27"/>
    <p:sldId id="405" r:id="rId28"/>
    <p:sldId id="394" r:id="rId29"/>
    <p:sldId id="284" r:id="rId30"/>
    <p:sldId id="285" r:id="rId31"/>
    <p:sldId id="291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59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8F646-0D86-F641-AC8F-B9192C2A42BB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C4BB6-05D1-DD43-9DD1-E55B60C9DC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9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37A24-7664-E44C-B833-628C74E721BF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71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Aquaduct</a:t>
            </a:r>
            <a:r>
              <a:rPr lang="en-US" dirty="0" smtClean="0"/>
              <a:t> across</a:t>
            </a:r>
            <a:r>
              <a:rPr lang="en-US" baseline="0" dirty="0" smtClean="0"/>
              <a:t> valley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37A24-7664-E44C-B833-628C74E721BF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86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Munitions store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37A24-7664-E44C-B833-628C74E721BF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63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37A24-7664-E44C-B833-628C74E721BF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9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37A24-7664-E44C-B833-628C74E721B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01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37A24-7664-E44C-B833-628C74E721B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6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37A24-7664-E44C-B833-628C74E721B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25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C4BB6-05D1-DD43-9DD1-E55B60C9DCE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5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37A24-7664-E44C-B833-628C74E721BF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16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37A24-7664-E44C-B833-628C74E721BF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3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Sanctuary of Athena &amp; Library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37A24-7664-E44C-B833-628C74E721BF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281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Library precinct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37A24-7664-E44C-B833-628C74E721BF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5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6F04-B9BD-544A-B164-004036B8DF31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402A-BB6F-9E4D-90E2-4B5E28FA6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6F04-B9BD-544A-B164-004036B8DF31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402A-BB6F-9E4D-90E2-4B5E28FA6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6F04-B9BD-544A-B164-004036B8DF31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402A-BB6F-9E4D-90E2-4B5E28FA6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A1083-4883-0C4C-9FA8-7BF386F4A6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481E-171C-2442-87EE-1661C7D37FC9}" type="datetimeFigureOut">
              <a:rPr lang="en-US" smtClean="0">
                <a:solidFill>
                  <a:srgbClr val="000000"/>
                </a:solidFill>
              </a:rPr>
              <a:pPr/>
              <a:t>7/13/16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1E38-6AB6-C84B-A7B4-05EF57A7AFE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B86D-CB31-984E-9161-AE10625DA5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E5F62-2398-0044-AE03-E095CF3AA3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0B5A-776C-DB49-AE48-DAED272C78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AB4E-AAC1-A74C-A4E1-02534F59D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89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0B5A-776C-DB49-AE48-DAED272C78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AB4E-AAC1-A74C-A4E1-02534F59D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59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0B5A-776C-DB49-AE48-DAED272C78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AB4E-AAC1-A74C-A4E1-02534F59D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39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0B5A-776C-DB49-AE48-DAED272C78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AB4E-AAC1-A74C-A4E1-02534F59D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47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0B5A-776C-DB49-AE48-DAED272C78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AB4E-AAC1-A74C-A4E1-02534F59D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5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6F04-B9BD-544A-B164-004036B8DF31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402A-BB6F-9E4D-90E2-4B5E28FA6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0B5A-776C-DB49-AE48-DAED272C78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AB4E-AAC1-A74C-A4E1-02534F59D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740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0B5A-776C-DB49-AE48-DAED272C78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AB4E-AAC1-A74C-A4E1-02534F59D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16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0B5A-776C-DB49-AE48-DAED272C78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AB4E-AAC1-A74C-A4E1-02534F59D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7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0B5A-776C-DB49-AE48-DAED272C78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AB4E-AAC1-A74C-A4E1-02534F59D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8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0B5A-776C-DB49-AE48-DAED272C78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AB4E-AAC1-A74C-A4E1-02534F59D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408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0B5A-776C-DB49-AE48-DAED272C78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AB4E-AAC1-A74C-A4E1-02534F59D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62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0B5A-776C-DB49-AE48-DAED272C78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9AB4E-AAC1-A74C-A4E1-02534F59D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13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6F04-B9BD-544A-B164-004036B8DF31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402A-BB6F-9E4D-90E2-4B5E28FA6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6F04-B9BD-544A-B164-004036B8DF31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402A-BB6F-9E4D-90E2-4B5E28FA6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6F04-B9BD-544A-B164-004036B8DF31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402A-BB6F-9E4D-90E2-4B5E28FA6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6F04-B9BD-544A-B164-004036B8DF31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402A-BB6F-9E4D-90E2-4B5E28FA6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6F04-B9BD-544A-B164-004036B8DF31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402A-BB6F-9E4D-90E2-4B5E28FA6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6F04-B9BD-544A-B164-004036B8DF31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402A-BB6F-9E4D-90E2-4B5E28FA6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56F04-B9BD-544A-B164-004036B8DF31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D402A-BB6F-9E4D-90E2-4B5E28FA6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56F04-B9BD-544A-B164-004036B8DF31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D402A-BB6F-9E4D-90E2-4B5E28FA6C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4FF8980-7AE6-6F43-A94B-D140891BA096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8B86D-CB31-984E-9161-AE10625DA5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E5F62-2398-0044-AE03-E095CF3AA3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7" r:id="rId2"/>
  </p:sldLayoutIdLst>
  <p:transition spd="med">
    <p:zoom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C510B5A-776C-DB49-AE48-DAED272C78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F29AB4E-AAC1-A74C-A4E1-02534F59D5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1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591163" y="3105328"/>
            <a:ext cx="397762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7200" b="1" dirty="0" smtClean="0">
                <a:solidFill>
                  <a:srgbClr val="FFE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Pergamum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417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4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265" y="0"/>
            <a:ext cx="455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7994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3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5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16 Trajan Templ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 descr="16a Trajan Temp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232251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30266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4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364"/>
            <a:ext cx="9144000" cy="60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6030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3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356" y="0"/>
            <a:ext cx="455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7490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0275" y="54453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9639" y="5856270"/>
            <a:ext cx="2698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From Trajan Temple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785" y="0"/>
            <a:ext cx="9181785" cy="68580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2574" y="4582275"/>
            <a:ext cx="3522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Foundational of Zeus altar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2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222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785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8734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297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2950" y="5445304"/>
            <a:ext cx="2458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Pergamum library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299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4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782"/>
            <a:ext cx="9144001" cy="60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117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81786" cy="68580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785" y="0"/>
            <a:ext cx="9181785" cy="68580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64" y="0"/>
            <a:ext cx="9181787" cy="6858000"/>
          </a:xfrm>
          <a:prstGeom prst="rect">
            <a:avLst/>
          </a:prstGeom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456112" y="3105328"/>
            <a:ext cx="2247731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 smtClean="0">
                <a:solidFill>
                  <a:srgbClr val="FFE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Asclepius</a:t>
            </a:r>
          </a:p>
          <a:p>
            <a:pPr algn="ctr"/>
            <a:r>
              <a:rPr lang="en-GB" sz="3200" b="1" dirty="0" smtClean="0">
                <a:solidFill>
                  <a:srgbClr val="FFE9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 MT Condensed Extra Bold" charset="0"/>
                <a:ea typeface="Abadi MT Condensed Extra Bold" charset="0"/>
                <a:cs typeface="Abadi MT Condensed Extra Bold" charset="0"/>
              </a:rPr>
              <a:t>(Pergamum)</a:t>
            </a:r>
            <a:endParaRPr lang="en-GB" sz="3200" b="1" dirty="0">
              <a:solidFill>
                <a:srgbClr val="FFE9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785" y="0"/>
            <a:ext cx="9181785" cy="68580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785" y="0"/>
            <a:ext cx="9181786" cy="68580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3452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374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8045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30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1455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4464" y="5455578"/>
            <a:ext cx="4955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Foundational arches of Trajan Temple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5257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89242"/>
      </p:ext>
    </p:extLst>
  </p:cSld>
  <p:clrMapOvr>
    <a:masterClrMapping/>
  </p:clrMapOvr>
  <p:transition spd="med">
    <p:zo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43</Words>
  <Application>Microsoft Macintosh PowerPoint</Application>
  <PresentationFormat>On-screen Show (4:3)</PresentationFormat>
  <Paragraphs>23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Abadi MT Condensed Extra Bold</vt:lpstr>
      <vt:lpstr>Calibri</vt:lpstr>
      <vt:lpstr>Calibri Light</vt:lpstr>
      <vt:lpstr>ＭＳ Ｐゴシック</vt:lpstr>
      <vt:lpstr>Times New Roman</vt:lpstr>
      <vt:lpstr>Arial</vt:lpstr>
      <vt:lpstr>Office Theme</vt:lpstr>
      <vt:lpstr>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-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Roennfeldt</dc:creator>
  <cp:lastModifiedBy>Peter Roennfeldt</cp:lastModifiedBy>
  <cp:revision>13</cp:revision>
  <dcterms:created xsi:type="dcterms:W3CDTF">2013-11-12T19:14:10Z</dcterms:created>
  <dcterms:modified xsi:type="dcterms:W3CDTF">2016-07-13T04:50:56Z</dcterms:modified>
</cp:coreProperties>
</file>