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3" r:id="rId3"/>
  </p:sldMasterIdLst>
  <p:sldIdLst>
    <p:sldId id="256" r:id="rId4"/>
    <p:sldId id="288" r:id="rId5"/>
    <p:sldId id="294" r:id="rId6"/>
    <p:sldId id="257" r:id="rId7"/>
    <p:sldId id="293" r:id="rId8"/>
    <p:sldId id="258" r:id="rId9"/>
    <p:sldId id="259" r:id="rId10"/>
    <p:sldId id="260" r:id="rId11"/>
    <p:sldId id="262" r:id="rId12"/>
    <p:sldId id="289" r:id="rId13"/>
    <p:sldId id="285" r:id="rId14"/>
    <p:sldId id="287" r:id="rId15"/>
    <p:sldId id="295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5117-6589-FA4C-83AE-F2E58ADBB334}" type="datetimeFigureOut">
              <a:rPr lang="en-US" smtClean="0"/>
              <a:pPr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49EE-2E13-EB49-B47D-B388C223D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5117-6589-FA4C-83AE-F2E58ADBB334}" type="datetimeFigureOut">
              <a:rPr lang="en-US" smtClean="0"/>
              <a:pPr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49EE-2E13-EB49-B47D-B388C223D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5117-6589-FA4C-83AE-F2E58ADBB334}" type="datetimeFigureOut">
              <a:rPr lang="en-US" smtClean="0"/>
              <a:pPr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49EE-2E13-EB49-B47D-B388C223D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481E-171C-2442-87EE-1661C7D37FC9}" type="datetimeFigureOut">
              <a:rPr lang="en-US" smtClean="0">
                <a:solidFill>
                  <a:srgbClr val="000000"/>
                </a:solidFill>
              </a:rPr>
              <a:pPr/>
              <a:t>7/13/16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1E38-6AB6-C84B-A7B4-05EF57A7AFE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A1083-4883-0C4C-9FA8-7BF386F4A6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E2BF-81B6-474D-8D2D-A46234A92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BB25-748F-F740-8DBB-62097E8D0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5117-6589-FA4C-83AE-F2E58ADBB334}" type="datetimeFigureOut">
              <a:rPr lang="en-US" smtClean="0"/>
              <a:pPr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49EE-2E13-EB49-B47D-B388C223D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5117-6589-FA4C-83AE-F2E58ADBB334}" type="datetimeFigureOut">
              <a:rPr lang="en-US" smtClean="0"/>
              <a:pPr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49EE-2E13-EB49-B47D-B388C223D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5117-6589-FA4C-83AE-F2E58ADBB334}" type="datetimeFigureOut">
              <a:rPr lang="en-US" smtClean="0"/>
              <a:pPr/>
              <a:t>7/13/16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49EE-2E13-EB49-B47D-B388C223D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5117-6589-FA4C-83AE-F2E58ADBB334}" type="datetimeFigureOut">
              <a:rPr lang="en-US" smtClean="0"/>
              <a:pPr/>
              <a:t>7/13/16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49EE-2E13-EB49-B47D-B388C223D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5117-6589-FA4C-83AE-F2E58ADBB334}" type="datetimeFigureOut">
              <a:rPr lang="en-US" smtClean="0"/>
              <a:pPr/>
              <a:t>7/13/16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49EE-2E13-EB49-B47D-B388C223D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5117-6589-FA4C-83AE-F2E58ADBB334}" type="datetimeFigureOut">
              <a:rPr lang="en-US" smtClean="0"/>
              <a:pPr/>
              <a:t>7/13/16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49EE-2E13-EB49-B47D-B388C223D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5117-6589-FA4C-83AE-F2E58ADBB334}" type="datetimeFigureOut">
              <a:rPr lang="en-US" smtClean="0"/>
              <a:pPr/>
              <a:t>7/13/16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49EE-2E13-EB49-B47D-B388C223D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5117-6589-FA4C-83AE-F2E58ADBB334}" type="datetimeFigureOut">
              <a:rPr lang="en-US" smtClean="0"/>
              <a:pPr/>
              <a:t>7/13/16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49EE-2E13-EB49-B47D-B388C223D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95117-6589-FA4C-83AE-F2E58ADBB334}" type="datetimeFigureOut">
              <a:rPr lang="en-US" smtClean="0"/>
              <a:pPr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49EE-2E13-EB49-B47D-B388C223D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4FF8980-7AE6-6F43-A94B-D140891BA096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E2BF-81B6-474D-8D2D-A46234A92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6BB25-748F-F740-8DBB-62097E8D0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00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5600"/>
            <a:ext cx="9144000" cy="6080125"/>
          </a:xfrm>
          <a:prstGeom prst="rect">
            <a:avLst/>
          </a:prstGeom>
        </p:spPr>
      </p:pic>
      <p:pic>
        <p:nvPicPr>
          <p:cNvPr id="3" name="Picture 3" descr="04 Street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903527"/>
            <a:ext cx="29130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05 Street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3278427"/>
            <a:ext cx="2903537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79916" y="2928135"/>
            <a:ext cx="31545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Thyatira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(</a:t>
            </a:r>
            <a:r>
              <a:rPr lang="en-US" sz="3600" dirty="0" err="1" smtClean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Akhisar</a:t>
            </a:r>
            <a:r>
              <a:rPr lang="en-US" sz="3600" dirty="0" smtClean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)</a:t>
            </a:r>
            <a:endParaRPr lang="en-US" sz="3600" dirty="0">
              <a:solidFill>
                <a:srgbClr val="FFFF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785" y="0"/>
            <a:ext cx="9181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67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3015" y="4438436"/>
            <a:ext cx="36919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Calibri"/>
                <a:ea typeface="Abadi MT Condensed Extra Bold" charset="0"/>
                <a:cs typeface="Abadi MT Condensed Extra Bold" charset="0"/>
              </a:rPr>
              <a:t>A late Roman basilica agora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Calibri"/>
                <a:ea typeface="Abadi MT Condensed Extra Bold" charset="0"/>
                <a:cs typeface="Abadi MT Condensed Extra Bold" charset="0"/>
              </a:rPr>
              <a:t>(2</a:t>
            </a:r>
            <a:r>
              <a:rPr lang="en-US" sz="2400" b="1" baseline="30000" dirty="0" smtClean="0">
                <a:solidFill>
                  <a:srgbClr val="FFFF00"/>
                </a:solidFill>
                <a:latin typeface="Calibri"/>
                <a:ea typeface="Abadi MT Condensed Extra Bold" charset="0"/>
                <a:cs typeface="Abadi MT Condensed Extra Bold" charset="0"/>
              </a:rPr>
              <a:t>nd</a:t>
            </a:r>
            <a:r>
              <a:rPr lang="en-US" sz="2400" b="1" dirty="0" smtClean="0">
                <a:solidFill>
                  <a:srgbClr val="FFFF00"/>
                </a:solidFill>
                <a:latin typeface="Calibri"/>
                <a:ea typeface="Abadi MT Condensed Extra Bold" charset="0"/>
                <a:cs typeface="Abadi MT Condensed Extra Bold" charset="0"/>
              </a:rPr>
              <a:t>-6</a:t>
            </a:r>
            <a:r>
              <a:rPr lang="en-US" sz="2400" b="1" baseline="30000" dirty="0" smtClean="0">
                <a:solidFill>
                  <a:srgbClr val="FFFF00"/>
                </a:solidFill>
                <a:latin typeface="Calibri"/>
                <a:ea typeface="Abadi MT Condensed Extra Bold" charset="0"/>
                <a:cs typeface="Abadi MT Condensed Extra Bold" charset="0"/>
              </a:rPr>
              <a:t>th</a:t>
            </a:r>
            <a:r>
              <a:rPr lang="en-US" sz="2400" b="1" dirty="0" smtClean="0">
                <a:solidFill>
                  <a:srgbClr val="FFFF00"/>
                </a:solidFill>
                <a:latin typeface="Calibri"/>
                <a:ea typeface="Abadi MT Condensed Extra Bold" charset="0"/>
                <a:cs typeface="Abadi MT Condensed Extra Bold" charset="0"/>
              </a:rPr>
              <a:t> century)</a:t>
            </a:r>
            <a:endParaRPr lang="en-US" sz="2400" b="1" dirty="0">
              <a:solidFill>
                <a:srgbClr val="FFFF00"/>
              </a:solidFill>
              <a:latin typeface="Calibri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27948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9471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1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19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1805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3088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785" y="0"/>
            <a:ext cx="9181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98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118049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08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185" y="3278366"/>
            <a:ext cx="3377619" cy="286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310269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0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7783"/>
            <a:ext cx="9144000" cy="6080126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84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000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85212"/>
            <a:ext cx="9144001" cy="6080125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18049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18049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18049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</Words>
  <Application>Microsoft Macintosh PowerPoint</Application>
  <PresentationFormat>On-screen Show (4:3)</PresentationFormat>
  <Paragraphs>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Abadi MT Condensed Extra Bold</vt:lpstr>
      <vt:lpstr>Calibri</vt:lpstr>
      <vt:lpstr>ＭＳ Ｐゴシック</vt:lpstr>
      <vt:lpstr>Times New Roman</vt:lpstr>
      <vt:lpstr>Arial</vt:lpstr>
      <vt:lpstr>Office Theme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Roennfeldt</dc:creator>
  <cp:lastModifiedBy>Peter Roennfeldt</cp:lastModifiedBy>
  <cp:revision>6</cp:revision>
  <dcterms:created xsi:type="dcterms:W3CDTF">2013-11-13T18:32:29Z</dcterms:created>
  <dcterms:modified xsi:type="dcterms:W3CDTF">2016-07-12T19:50:35Z</dcterms:modified>
</cp:coreProperties>
</file>