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7" r:id="rId3"/>
    <p:sldId id="278" r:id="rId4"/>
    <p:sldId id="259" r:id="rId5"/>
    <p:sldId id="282" r:id="rId6"/>
    <p:sldId id="262" r:id="rId7"/>
    <p:sldId id="264" r:id="rId8"/>
    <p:sldId id="281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2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7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3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DD154-7A95-CF48-839C-C5C6558DE6DA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9B64-3235-FE4C-A02C-3B286030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29502" y="2717661"/>
            <a:ext cx="61330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7200" b="1" dirty="0" err="1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Vergina</a:t>
            </a:r>
            <a:endParaRPr lang="en-GB" sz="7200" b="1" dirty="0" smtClean="0">
              <a:solidFill>
                <a:srgbClr val="FFE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GB" sz="36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Macedonian tombs – royal tombs</a:t>
            </a:r>
          </a:p>
        </p:txBody>
      </p:sp>
    </p:spTree>
    <p:extLst>
      <p:ext uri="{BB962C8B-B14F-4D97-AF65-F5344CB8AC3E}">
        <p14:creationId xmlns:p14="http://schemas.microsoft.com/office/powerpoint/2010/main" val="18713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96" y="0"/>
            <a:ext cx="1059482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591" y="1334532"/>
            <a:ext cx="3493873" cy="46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766636" y="3775899"/>
            <a:ext cx="4494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Entrance to royal </a:t>
            </a:r>
            <a:r>
              <a:rPr lang="en-GB" sz="36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tombs</a:t>
            </a:r>
          </a:p>
        </p:txBody>
      </p:sp>
    </p:spTree>
    <p:extLst>
      <p:ext uri="{BB962C8B-B14F-4D97-AF65-F5344CB8AC3E}">
        <p14:creationId xmlns:p14="http://schemas.microsoft.com/office/powerpoint/2010/main" val="11627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251163" y="3775899"/>
            <a:ext cx="3525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Visiting other</a:t>
            </a:r>
          </a:p>
          <a:p>
            <a:pPr algn="ctr"/>
            <a:r>
              <a:rPr lang="en-GB" sz="36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Macedonian tombs</a:t>
            </a:r>
          </a:p>
        </p:txBody>
      </p:sp>
    </p:spTree>
    <p:extLst>
      <p:ext uri="{BB962C8B-B14F-4D97-AF65-F5344CB8AC3E}">
        <p14:creationId xmlns:p14="http://schemas.microsoft.com/office/powerpoint/2010/main" val="18242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254" y="0"/>
            <a:ext cx="1271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</Words>
  <Application>Microsoft Macintosh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Abadi MT Condensed Extra Bold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7</cp:revision>
  <dcterms:created xsi:type="dcterms:W3CDTF">2016-07-07T10:31:05Z</dcterms:created>
  <dcterms:modified xsi:type="dcterms:W3CDTF">2016-07-15T05:55:53Z</dcterms:modified>
</cp:coreProperties>
</file>