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9" r:id="rId14"/>
    <p:sldId id="270" r:id="rId15"/>
    <p:sldId id="271" r:id="rId16"/>
    <p:sldId id="272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248"/>
    <p:restoredTop sz="94674"/>
  </p:normalViewPr>
  <p:slideViewPr>
    <p:cSldViewPr snapToGrid="0" snapToObjects="1">
      <p:cViewPr varScale="1">
        <p:scale>
          <a:sx n="124" d="100"/>
          <a:sy n="124" d="100"/>
        </p:scale>
        <p:origin x="408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heme" Target="theme/theme1.xml"/><Relationship Id="rId21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presProps" Target="presProps.xml"/><Relationship Id="rId1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F98F9A-7988-AC45-82C8-E7C7FA598DFC}" type="datetimeFigureOut">
              <a:rPr lang="en-US" smtClean="0"/>
              <a:t>7/12/16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E70E-E5E8-764B-AB06-C1702E98C6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12186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F98F9A-7988-AC45-82C8-E7C7FA598DFC}" type="datetimeFigureOut">
              <a:rPr lang="en-US" smtClean="0"/>
              <a:t>7/12/16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E70E-E5E8-764B-AB06-C1702E98C6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10734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F98F9A-7988-AC45-82C8-E7C7FA598DFC}" type="datetimeFigureOut">
              <a:rPr lang="en-US" smtClean="0"/>
              <a:t>7/12/16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E70E-E5E8-764B-AB06-C1702E98C6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9986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F98F9A-7988-AC45-82C8-E7C7FA598DFC}" type="datetimeFigureOut">
              <a:rPr lang="en-US" smtClean="0"/>
              <a:t>7/12/16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E70E-E5E8-764B-AB06-C1702E98C6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83715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F98F9A-7988-AC45-82C8-E7C7FA598DFC}" type="datetimeFigureOut">
              <a:rPr lang="en-US" smtClean="0"/>
              <a:t>7/12/16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E70E-E5E8-764B-AB06-C1702E98C6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46467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F98F9A-7988-AC45-82C8-E7C7FA598DFC}" type="datetimeFigureOut">
              <a:rPr lang="en-US" smtClean="0"/>
              <a:t>7/12/16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E70E-E5E8-764B-AB06-C1702E98C6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02206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F98F9A-7988-AC45-82C8-E7C7FA598DFC}" type="datetimeFigureOut">
              <a:rPr lang="en-US" smtClean="0"/>
              <a:t>7/12/16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E70E-E5E8-764B-AB06-C1702E98C6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90001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F98F9A-7988-AC45-82C8-E7C7FA598DFC}" type="datetimeFigureOut">
              <a:rPr lang="en-US" smtClean="0"/>
              <a:t>7/12/16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E70E-E5E8-764B-AB06-C1702E98C6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19036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F98F9A-7988-AC45-82C8-E7C7FA598DFC}" type="datetimeFigureOut">
              <a:rPr lang="en-US" smtClean="0"/>
              <a:t>7/12/16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E70E-E5E8-764B-AB06-C1702E98C6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00363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F98F9A-7988-AC45-82C8-E7C7FA598DFC}" type="datetimeFigureOut">
              <a:rPr lang="en-US" smtClean="0"/>
              <a:t>7/12/16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E70E-E5E8-764B-AB06-C1702E98C6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35143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F98F9A-7988-AC45-82C8-E7C7FA598DFC}" type="datetimeFigureOut">
              <a:rPr lang="en-US" smtClean="0"/>
              <a:t>7/12/16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E70E-E5E8-764B-AB06-C1702E98C6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28244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F98F9A-7988-AC45-82C8-E7C7FA598DFC}" type="datetimeFigureOut">
              <a:rPr lang="en-US" smtClean="0"/>
              <a:t>7/12/16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37E70E-E5E8-764B-AB06-C1702E98C6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55035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0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1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2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3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4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5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6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368554" y="3133616"/>
            <a:ext cx="5789534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7200" dirty="0" smtClean="0">
                <a:solidFill>
                  <a:srgbClr val="FFFF00"/>
                </a:solidFill>
                <a:latin typeface="Abadi MT Condensed Extra Bold" charset="0"/>
                <a:ea typeface="Abadi MT Condensed Extra Bold" charset="0"/>
                <a:cs typeface="Abadi MT Condensed Extra Bold" charset="0"/>
              </a:rPr>
              <a:t>Chapel on </a:t>
            </a:r>
            <a:r>
              <a:rPr lang="en-US" sz="7200" smtClean="0">
                <a:solidFill>
                  <a:srgbClr val="FFFF00"/>
                </a:solidFill>
                <a:latin typeface="Abadi MT Condensed Extra Bold" charset="0"/>
                <a:ea typeface="Abadi MT Condensed Extra Bold" charset="0"/>
                <a:cs typeface="Abadi MT Condensed Extra Bold" charset="0"/>
              </a:rPr>
              <a:t>road </a:t>
            </a:r>
          </a:p>
          <a:p>
            <a:pPr algn="ctr"/>
            <a:r>
              <a:rPr lang="en-US" sz="7200" dirty="0" smtClean="0">
                <a:solidFill>
                  <a:srgbClr val="FFFF00"/>
                </a:solidFill>
                <a:latin typeface="Abadi MT Condensed Extra Bold" charset="0"/>
                <a:ea typeface="Abadi MT Condensed Extra Bold" charset="0"/>
                <a:cs typeface="Abadi MT Condensed Extra Bold" charset="0"/>
              </a:rPr>
              <a:t>to Apollonia</a:t>
            </a:r>
            <a:endParaRPr lang="en-US" sz="7200" dirty="0">
              <a:solidFill>
                <a:srgbClr val="FFFF00"/>
              </a:solidFill>
              <a:latin typeface="Abadi MT Condensed Extra Bold" charset="0"/>
              <a:ea typeface="Abadi MT Condensed Extra Bold" charset="0"/>
              <a:cs typeface="Abadi MT Condensed Extra Bold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581936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315305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127354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881691" y="3071972"/>
            <a:ext cx="280435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FFFF00"/>
                </a:solidFill>
                <a:latin typeface="Abadi MT Condensed Extra Bold" charset="0"/>
                <a:ea typeface="Abadi MT Condensed Extra Bold" charset="0"/>
                <a:cs typeface="Abadi MT Condensed Extra Bold" charset="0"/>
              </a:rPr>
              <a:t>Apollonia ancient site</a:t>
            </a:r>
            <a:endParaRPr lang="en-US" sz="2400" dirty="0">
              <a:solidFill>
                <a:srgbClr val="FFFF00"/>
              </a:solidFill>
              <a:latin typeface="Abadi MT Condensed Extra Bold" charset="0"/>
              <a:ea typeface="Abadi MT Condensed Extra Bold" charset="0"/>
              <a:cs typeface="Abadi MT Condensed Extra Bold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106515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33600" y="850900"/>
            <a:ext cx="7900416" cy="5145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476420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33600" y="838200"/>
            <a:ext cx="7900416" cy="5175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11974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092466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2824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61999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35625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83310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42540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08755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80090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17900" y="0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916709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650892" y="5034336"/>
            <a:ext cx="32248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FFFF00"/>
                </a:solidFill>
                <a:latin typeface="Abadi MT Condensed Extra Bold" charset="0"/>
                <a:ea typeface="Abadi MT Condensed Extra Bold" charset="0"/>
                <a:cs typeface="Abadi MT Condensed Extra Bold" charset="0"/>
              </a:rPr>
              <a:t>Chapel of Paul, Apollonia</a:t>
            </a:r>
            <a:endParaRPr lang="en-US" sz="2400" dirty="0">
              <a:solidFill>
                <a:srgbClr val="FFFF00"/>
              </a:solidFill>
              <a:latin typeface="Abadi MT Condensed Extra Bold" charset="0"/>
              <a:ea typeface="Abadi MT Condensed Extra Bold" charset="0"/>
              <a:cs typeface="Abadi MT Condensed Extra Bold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96287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13</Words>
  <Application>Microsoft Macintosh PowerPoint</Application>
  <PresentationFormat>Widescreen</PresentationFormat>
  <Paragraphs>4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1" baseType="lpstr">
      <vt:lpstr>Abadi MT Condensed Extra Bold</vt:lpstr>
      <vt:lpstr>Calibri</vt:lpstr>
      <vt:lpstr>Calibri Light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15.0022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Peter Roennfeldt</dc:creator>
  <cp:lastModifiedBy>Peter Roennfeldt</cp:lastModifiedBy>
  <cp:revision>4</cp:revision>
  <dcterms:created xsi:type="dcterms:W3CDTF">2016-07-07T11:10:57Z</dcterms:created>
  <dcterms:modified xsi:type="dcterms:W3CDTF">2016-07-12T10:21:47Z</dcterms:modified>
</cp:coreProperties>
</file>