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8" r:id="rId3"/>
    <p:sldId id="269" r:id="rId4"/>
    <p:sldId id="270" r:id="rId5"/>
    <p:sldId id="256" r:id="rId6"/>
    <p:sldId id="262" r:id="rId7"/>
    <p:sldId id="263" r:id="rId8"/>
    <p:sldId id="264" r:id="rId9"/>
    <p:sldId id="27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9A0-0C4B-C043-96E3-5BD573759DD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541-1CE0-CB46-8D50-0B342B3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0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9A0-0C4B-C043-96E3-5BD573759DD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541-1CE0-CB46-8D50-0B342B3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9A0-0C4B-C043-96E3-5BD573759DD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541-1CE0-CB46-8D50-0B342B3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0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28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1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09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52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54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71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9A0-0C4B-C043-96E3-5BD573759DD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541-1CE0-CB46-8D50-0B342B3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77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2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54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9A0-0C4B-C043-96E3-5BD573759DD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541-1CE0-CB46-8D50-0B342B3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4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9A0-0C4B-C043-96E3-5BD573759DD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541-1CE0-CB46-8D50-0B342B3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9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9A0-0C4B-C043-96E3-5BD573759DD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541-1CE0-CB46-8D50-0B342B3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8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9A0-0C4B-C043-96E3-5BD573759DD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541-1CE0-CB46-8D50-0B342B3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0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9A0-0C4B-C043-96E3-5BD573759DD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541-1CE0-CB46-8D50-0B342B3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9A0-0C4B-C043-96E3-5BD573759DD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541-1CE0-CB46-8D50-0B342B3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4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F9A0-0C4B-C043-96E3-5BD573759DD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541-1CE0-CB46-8D50-0B342B3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6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EF9A0-0C4B-C043-96E3-5BD573759DDD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C2541-1CE0-CB46-8D50-0B342B3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2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53ED4-8F2B-3145-9C06-1D172DB25A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5C5B-9F14-9C4B-A0A9-ED44ABEDE5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4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1430" y="3745149"/>
            <a:ext cx="5989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Corinthian Canal</a:t>
            </a:r>
            <a:endParaRPr lang="en-US" sz="7200" dirty="0">
              <a:solidFill>
                <a:srgbClr val="FFFF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0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Macintosh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Abadi MT Condensed Extra Bold</vt:lpstr>
      <vt:lpstr>Calibri</vt:lpstr>
      <vt:lpstr>Calibri Light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Roennfeldt</dc:creator>
  <cp:lastModifiedBy>Peter Roennfeldt</cp:lastModifiedBy>
  <cp:revision>5</cp:revision>
  <dcterms:created xsi:type="dcterms:W3CDTF">2016-07-04T15:25:34Z</dcterms:created>
  <dcterms:modified xsi:type="dcterms:W3CDTF">2016-07-14T00:01:55Z</dcterms:modified>
</cp:coreProperties>
</file>