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9" r:id="rId3"/>
    <p:sldId id="273" r:id="rId4"/>
    <p:sldId id="271" r:id="rId5"/>
    <p:sldId id="272" r:id="rId6"/>
    <p:sldId id="261" r:id="rId7"/>
    <p:sldId id="277" r:id="rId8"/>
    <p:sldId id="278" r:id="rId9"/>
    <p:sldId id="275" r:id="rId10"/>
    <p:sldId id="276" r:id="rId11"/>
    <p:sldId id="263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BF2F-1E08-564E-96E2-D73E0FD18420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2EC7D-06E5-9149-8F60-9AC393A1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5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5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4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7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12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0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4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0CB4-D6B6-0744-AC80-9FC873B502B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7F06-A36A-D94D-9796-3AB311A9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9752C8-62E7-5D47-8EB9-8D4838F91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44A4B6-E7C1-D84D-BB07-ED41D8A55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88121" y="3173447"/>
            <a:ext cx="69628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b="1" dirty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Church of St Mary  </a:t>
            </a:r>
          </a:p>
        </p:txBody>
      </p:sp>
    </p:spTree>
    <p:extLst>
      <p:ext uri="{BB962C8B-B14F-4D97-AF65-F5344CB8AC3E}">
        <p14:creationId xmlns:p14="http://schemas.microsoft.com/office/powerpoint/2010/main" val="1029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806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91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65" t="24373" r="28961" b="38180"/>
          <a:stretch/>
        </p:blipFill>
        <p:spPr>
          <a:xfrm>
            <a:off x="1775298" y="817123"/>
            <a:ext cx="4032115" cy="28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806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21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1807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202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489515" y="3429000"/>
            <a:ext cx="13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Baptistry</a:t>
            </a:r>
            <a:endParaRPr lang="en-GB" sz="2400" b="1" dirty="0">
              <a:solidFill>
                <a:srgbClr val="FFE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807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44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324969" y="3429000"/>
            <a:ext cx="3669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Current excavations nearby</a:t>
            </a:r>
            <a:endParaRPr lang="en-GB" sz="2400" b="1" dirty="0">
              <a:solidFill>
                <a:srgbClr val="FFE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Macintosh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 MT Condensed Extra Bold</vt:lpstr>
      <vt:lpstr>Calibri</vt:lpstr>
      <vt:lpstr>Calibri Light</vt:lpstr>
      <vt:lpstr>Arial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6</cp:revision>
  <dcterms:created xsi:type="dcterms:W3CDTF">2016-07-11T10:31:11Z</dcterms:created>
  <dcterms:modified xsi:type="dcterms:W3CDTF">2016-07-12T11:00:27Z</dcterms:modified>
</cp:coreProperties>
</file>