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72" r:id="rId3"/>
    <p:sldId id="262" r:id="rId4"/>
    <p:sldId id="265" r:id="rId5"/>
    <p:sldId id="266" r:id="rId6"/>
    <p:sldId id="267" r:id="rId7"/>
    <p:sldId id="268" r:id="rId8"/>
    <p:sldId id="273" r:id="rId9"/>
    <p:sldId id="270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0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0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BFB0-5CD4-C149-9D11-888EEB859592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789C-065E-7244-9B6D-B81E00AC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0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7491" y="3151252"/>
            <a:ext cx="77894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Meryemana</a:t>
            </a:r>
            <a:endParaRPr lang="en-US" sz="7200" dirty="0" smtClean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72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Path to Mary’s house</a:t>
            </a:r>
            <a:endParaRPr lang="en-US" sz="72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4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6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4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3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9" t="4944" b="3071"/>
          <a:stretch/>
        </p:blipFill>
        <p:spPr>
          <a:xfrm>
            <a:off x="1321015" y="0"/>
            <a:ext cx="943988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0214" y="4178668"/>
            <a:ext cx="204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Mary’s house</a:t>
            </a:r>
            <a:endParaRPr lang="en-US" sz="28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6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43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7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" y="0"/>
            <a:ext cx="102412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5095" y="4178668"/>
            <a:ext cx="175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Spring wall</a:t>
            </a:r>
            <a:endParaRPr lang="en-US" sz="28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3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4064" y="4178668"/>
            <a:ext cx="2276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Monk Johannes</a:t>
            </a:r>
            <a:endParaRPr lang="en-US" sz="28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43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4602" y="4178668"/>
            <a:ext cx="185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Prayer flags</a:t>
            </a:r>
            <a:endParaRPr lang="en-US" sz="28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0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Macintosh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Abadi MT Condensed Extra Bold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5</cp:revision>
  <dcterms:created xsi:type="dcterms:W3CDTF">2016-07-11T10:35:54Z</dcterms:created>
  <dcterms:modified xsi:type="dcterms:W3CDTF">2016-07-12T11:04:16Z</dcterms:modified>
</cp:coreProperties>
</file>