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66"/>
  </p:notesMasterIdLst>
  <p:sldIdLst>
    <p:sldId id="302" r:id="rId3"/>
    <p:sldId id="430" r:id="rId4"/>
    <p:sldId id="563" r:id="rId5"/>
    <p:sldId id="564" r:id="rId6"/>
    <p:sldId id="565" r:id="rId7"/>
    <p:sldId id="567" r:id="rId8"/>
    <p:sldId id="568" r:id="rId9"/>
    <p:sldId id="571" r:id="rId10"/>
    <p:sldId id="570" r:id="rId11"/>
    <p:sldId id="632" r:id="rId12"/>
    <p:sldId id="633" r:id="rId13"/>
    <p:sldId id="634" r:id="rId14"/>
    <p:sldId id="635" r:id="rId15"/>
    <p:sldId id="630" r:id="rId16"/>
    <p:sldId id="435" r:id="rId17"/>
    <p:sldId id="556" r:id="rId18"/>
    <p:sldId id="558" r:id="rId19"/>
    <p:sldId id="572" r:id="rId20"/>
    <p:sldId id="560" r:id="rId21"/>
    <p:sldId id="561" r:id="rId22"/>
    <p:sldId id="638" r:id="rId23"/>
    <p:sldId id="639" r:id="rId24"/>
    <p:sldId id="640" r:id="rId25"/>
    <p:sldId id="562" r:id="rId26"/>
    <p:sldId id="498" r:id="rId27"/>
    <p:sldId id="496" r:id="rId28"/>
    <p:sldId id="573" r:id="rId29"/>
    <p:sldId id="574" r:id="rId30"/>
    <p:sldId id="577" r:id="rId31"/>
    <p:sldId id="576" r:id="rId32"/>
    <p:sldId id="581" r:id="rId33"/>
    <p:sldId id="637" r:id="rId34"/>
    <p:sldId id="439" r:id="rId35"/>
    <p:sldId id="440" r:id="rId36"/>
    <p:sldId id="441" r:id="rId37"/>
    <p:sldId id="579" r:id="rId38"/>
    <p:sldId id="580" r:id="rId39"/>
    <p:sldId id="586" r:id="rId40"/>
    <p:sldId id="582" r:id="rId41"/>
    <p:sldId id="587" r:id="rId42"/>
    <p:sldId id="642" r:id="rId43"/>
    <p:sldId id="583" r:id="rId44"/>
    <p:sldId id="588" r:id="rId45"/>
    <p:sldId id="589" r:id="rId46"/>
    <p:sldId id="631" r:id="rId47"/>
    <p:sldId id="590" r:id="rId48"/>
    <p:sldId id="636" r:id="rId49"/>
    <p:sldId id="500" r:id="rId50"/>
    <p:sldId id="501" r:id="rId51"/>
    <p:sldId id="591" r:id="rId52"/>
    <p:sldId id="592" r:id="rId53"/>
    <p:sldId id="502" r:id="rId54"/>
    <p:sldId id="503" r:id="rId55"/>
    <p:sldId id="504" r:id="rId56"/>
    <p:sldId id="505" r:id="rId57"/>
    <p:sldId id="506" r:id="rId58"/>
    <p:sldId id="487" r:id="rId59"/>
    <p:sldId id="488" r:id="rId60"/>
    <p:sldId id="489" r:id="rId61"/>
    <p:sldId id="490" r:id="rId62"/>
    <p:sldId id="491" r:id="rId63"/>
    <p:sldId id="603" r:id="rId64"/>
    <p:sldId id="623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5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notesMaster" Target="notesMasters/notesMaster1.xml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3A6AE-D74F-F247-94F6-91A6022BAA16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38A5-4752-F743-9350-16A85C66685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3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1F68A-7451-744F-8FEA-43E2CD83B4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2481E-171C-2442-87EE-1661C7D37FC9}" type="datetimeFigureOut">
              <a:rPr lang="en-US" smtClean="0"/>
              <a:pPr/>
              <a:t>7/13/16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21E38-6AB6-C84B-A7B4-05EF57A7AF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A1083-4883-0C4C-9FA8-7BF386F4A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5BCDB-E13B-5146-BE60-2E1AAE6AC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9BACB-EA6A-1346-B45C-E3BB2E0FE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FF8980-7AE6-6F43-A94B-D140891BA096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5BCDB-E13B-5146-BE60-2E1AAE6AC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9BACB-EA6A-1346-B45C-E3BB2E0FEE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12a Laodicea Bascilic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5"/>
          <p:cNvSpPr>
            <a:spLocks noChangeArrowheads="1"/>
          </p:cNvSpPr>
          <p:nvPr/>
        </p:nvSpPr>
        <p:spPr bwMode="auto">
          <a:xfrm>
            <a:off x="2898291" y="3749908"/>
            <a:ext cx="33105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7200" b="1" dirty="0">
                <a:solidFill>
                  <a:srgbClr val="FFFF00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Laodicea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92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9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93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89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7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04364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356" y="4654192"/>
            <a:ext cx="7461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Temple A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Storage area for Laodicea church following Constantine’s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iberation of Christianity (AD 307-337) 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3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2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3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6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5685" y="4756934"/>
            <a:ext cx="165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Syria Street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8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5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4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4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5168" y="4654192"/>
            <a:ext cx="1727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Street game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8349" y="4654192"/>
            <a:ext cx="238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Restoration work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7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7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8134" y="4654192"/>
            <a:ext cx="3001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Monumental fountain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8234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5190" y="-734224"/>
            <a:ext cx="6873585" cy="83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267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3212" y="3667873"/>
            <a:ext cx="3350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Unexcavated bath-house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0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4153" y="3986372"/>
            <a:ext cx="5350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Pammukale</a:t>
            </a:r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University excavation work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8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8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8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0607" y="3198167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Western theatre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1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7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7317" y="3082246"/>
            <a:ext cx="3676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House A – villa, Syria Street</a:t>
            </a:r>
          </a:p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(phase 1: 1</a:t>
            </a:r>
            <a:r>
              <a:rPr lang="en-US" sz="2400" b="1" baseline="30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st</a:t>
            </a:r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– 3</a:t>
            </a:r>
            <a:r>
              <a:rPr lang="en-US" sz="2400" b="1" baseline="300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rd</a:t>
            </a:r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centuries)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6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0877" y="3855713"/>
            <a:ext cx="1956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North Basilica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9986" y="3198167"/>
            <a:ext cx="2377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Northern theatre</a:t>
            </a:r>
            <a:endParaRPr lang="en-US" sz="2400" b="1" dirty="0">
              <a:solidFill>
                <a:srgbClr val="FF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4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95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18091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18094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21896" name="Picture 8" descr="Laodic0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113" y="486946"/>
            <a:ext cx="2540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1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3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00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3928"/>
            <a:ext cx="9144001" cy="60801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001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477"/>
            <a:ext cx="9144000" cy="608012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002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5180"/>
            <a:ext cx="9144000" cy="608012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002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7082"/>
            <a:ext cx="9144000" cy="60801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002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3145"/>
            <a:ext cx="9144000" cy="60801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785" y="0"/>
            <a:ext cx="91817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597" y="0"/>
            <a:ext cx="2837011" cy="6881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0845" y="20169"/>
            <a:ext cx="4492621" cy="684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18096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3260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725" y="0"/>
            <a:ext cx="7993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53</Words>
  <Application>Microsoft Macintosh PowerPoint</Application>
  <PresentationFormat>On-screen Show (4:3)</PresentationFormat>
  <Paragraphs>15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Abadi MT Condensed Extra Bold</vt:lpstr>
      <vt:lpstr>Calibri</vt:lpstr>
      <vt:lpstr>ＭＳ Ｐゴシック</vt:lpstr>
      <vt:lpstr>Times New Roman</vt:lpstr>
      <vt:lpstr>Arial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</Company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Peter Roennfeldt</dc:creator>
  <cp:lastModifiedBy>Peter Roennfeldt</cp:lastModifiedBy>
  <cp:revision>36</cp:revision>
  <dcterms:created xsi:type="dcterms:W3CDTF">2013-11-12T19:52:10Z</dcterms:created>
  <dcterms:modified xsi:type="dcterms:W3CDTF">2016-07-13T04:49:55Z</dcterms:modified>
</cp:coreProperties>
</file>