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30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268" r:id="rId30"/>
    <p:sldId id="269" r:id="rId31"/>
    <p:sldId id="309" r:id="rId32"/>
    <p:sldId id="270" r:id="rId33"/>
    <p:sldId id="271" r:id="rId34"/>
    <p:sldId id="272" r:id="rId35"/>
    <p:sldId id="273" r:id="rId36"/>
    <p:sldId id="274" r:id="rId37"/>
    <p:sldId id="311" r:id="rId38"/>
    <p:sldId id="275" r:id="rId39"/>
    <p:sldId id="276" r:id="rId40"/>
    <p:sldId id="277" r:id="rId41"/>
    <p:sldId id="307" r:id="rId42"/>
    <p:sldId id="280" r:id="rId43"/>
    <p:sldId id="281" r:id="rId44"/>
    <p:sldId id="327" r:id="rId45"/>
    <p:sldId id="297" r:id="rId46"/>
    <p:sldId id="298" r:id="rId47"/>
    <p:sldId id="32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9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41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66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1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9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7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97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3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C4E0-B376-7747-8EA8-7C287B4C6EF3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4909-DE4D-9046-8D44-05781CF17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12756"/>
            <a:ext cx="12192000" cy="3645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379" y="-94552"/>
            <a:ext cx="12206379" cy="3496962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73617" y="2802245"/>
            <a:ext cx="34924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7200" b="1" dirty="0" err="1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Meteoras</a:t>
            </a:r>
            <a:endParaRPr lang="en-GB" sz="3600" b="1" dirty="0" smtClean="0">
              <a:solidFill>
                <a:srgbClr val="FFE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4932" y="2607013"/>
            <a:ext cx="358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 Barbara </a:t>
            </a:r>
            <a:r>
              <a:rPr lang="en-US" sz="2800" dirty="0" err="1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Roussanou’s</a:t>
            </a:r>
            <a:r>
              <a:rPr lang="en-US" sz="28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endParaRPr lang="en-US" sz="28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8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9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7511"/>
            <a:ext cx="12206378" cy="3730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5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1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2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3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2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09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62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34497"/>
            <a:ext cx="12192000" cy="3723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8497"/>
            <a:ext cx="12192000" cy="3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972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7521" y="680936"/>
            <a:ext cx="1935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 Stephen’s</a:t>
            </a:r>
            <a:endParaRPr lang="en-US" sz="28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94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8460" y="2247089"/>
            <a:ext cx="246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Monastery </a:t>
            </a:r>
            <a:r>
              <a:rPr lang="en-US" sz="2400" dirty="0" err="1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Varlaam</a:t>
            </a:r>
            <a:endParaRPr lang="en-US" sz="24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79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2817" y="5729592"/>
            <a:ext cx="3292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Kalambaka</a:t>
            </a:r>
            <a:r>
              <a:rPr lang="en-US" sz="28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Meteoras</a:t>
            </a:r>
            <a:endParaRPr lang="en-US" sz="28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87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5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6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5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8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3277" y="3842426"/>
            <a:ext cx="232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Great </a:t>
            </a:r>
            <a:r>
              <a:rPr lang="en-US" sz="2800" dirty="0" err="1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Meteoran</a:t>
            </a:r>
            <a:endParaRPr lang="en-US" sz="28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5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8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</Words>
  <Application>Microsoft Macintosh PowerPoint</Application>
  <PresentationFormat>Widescreen</PresentationFormat>
  <Paragraphs>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Abadi MT Condensed Extra Bold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7</cp:revision>
  <dcterms:created xsi:type="dcterms:W3CDTF">2016-07-03T15:05:59Z</dcterms:created>
  <dcterms:modified xsi:type="dcterms:W3CDTF">2016-07-15T03:28:54Z</dcterms:modified>
</cp:coreProperties>
</file>