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349" r:id="rId2"/>
    <p:sldId id="452" r:id="rId3"/>
    <p:sldId id="453" r:id="rId4"/>
    <p:sldId id="454" r:id="rId5"/>
    <p:sldId id="480" r:id="rId6"/>
    <p:sldId id="481" r:id="rId7"/>
    <p:sldId id="482" r:id="rId8"/>
    <p:sldId id="483" r:id="rId9"/>
    <p:sldId id="484" r:id="rId10"/>
    <p:sldId id="485" r:id="rId11"/>
    <p:sldId id="489" r:id="rId12"/>
    <p:sldId id="499" r:id="rId13"/>
    <p:sldId id="486" r:id="rId14"/>
    <p:sldId id="488" r:id="rId15"/>
    <p:sldId id="501" r:id="rId16"/>
    <p:sldId id="408" r:id="rId17"/>
    <p:sldId id="410" r:id="rId18"/>
    <p:sldId id="289" r:id="rId19"/>
    <p:sldId id="290" r:id="rId20"/>
    <p:sldId id="291" r:id="rId21"/>
    <p:sldId id="468" r:id="rId22"/>
    <p:sldId id="469" r:id="rId23"/>
    <p:sldId id="470" r:id="rId24"/>
    <p:sldId id="477" r:id="rId25"/>
    <p:sldId id="478" r:id="rId26"/>
    <p:sldId id="292" r:id="rId27"/>
    <p:sldId id="508" r:id="rId28"/>
    <p:sldId id="368" r:id="rId29"/>
    <p:sldId id="369" r:id="rId30"/>
    <p:sldId id="370" r:id="rId31"/>
    <p:sldId id="371" r:id="rId32"/>
    <p:sldId id="372" r:id="rId33"/>
    <p:sldId id="373" r:id="rId34"/>
    <p:sldId id="374" r:id="rId35"/>
    <p:sldId id="503" r:id="rId36"/>
    <p:sldId id="504" r:id="rId37"/>
    <p:sldId id="505" r:id="rId38"/>
    <p:sldId id="506" r:id="rId39"/>
    <p:sldId id="375" r:id="rId40"/>
    <p:sldId id="376" r:id="rId41"/>
    <p:sldId id="377" r:id="rId42"/>
    <p:sldId id="378" r:id="rId43"/>
    <p:sldId id="379" r:id="rId44"/>
    <p:sldId id="381" r:id="rId45"/>
    <p:sldId id="382" r:id="rId46"/>
    <p:sldId id="384" r:id="rId47"/>
    <p:sldId id="386" r:id="rId48"/>
    <p:sldId id="479" r:id="rId49"/>
    <p:sldId id="424" r:id="rId50"/>
    <p:sldId id="425" r:id="rId51"/>
    <p:sldId id="426" r:id="rId52"/>
    <p:sldId id="427" r:id="rId53"/>
    <p:sldId id="428" r:id="rId54"/>
    <p:sldId id="429" r:id="rId55"/>
    <p:sldId id="430" r:id="rId56"/>
    <p:sldId id="431" r:id="rId57"/>
    <p:sldId id="432" r:id="rId58"/>
    <p:sldId id="433" r:id="rId59"/>
    <p:sldId id="311" r:id="rId60"/>
    <p:sldId id="517" r:id="rId61"/>
    <p:sldId id="518" r:id="rId62"/>
    <p:sldId id="313" r:id="rId63"/>
    <p:sldId id="314" r:id="rId64"/>
    <p:sldId id="323" r:id="rId65"/>
    <p:sldId id="339" r:id="rId66"/>
    <p:sldId id="516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495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4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6FD68-8261-AB49-86D4-41A0C96877DC}" type="datetimeFigureOut">
              <a:rPr lang="en-US" smtClean="0"/>
              <a:t>7/11/16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5B9165-FC0F-5F44-9B98-27DB91120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1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A5A5-B695-8847-AA1B-B103648BA500}" type="datetimeFigureOut">
              <a:rPr lang="en-US" smtClean="0"/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FA4E-92B1-8F4D-B6AE-F643CD01D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5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A5A5-B695-8847-AA1B-B103648BA500}" type="datetimeFigureOut">
              <a:rPr lang="en-US" smtClean="0"/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FA4E-92B1-8F4D-B6AE-F643CD01D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4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A5A5-B695-8847-AA1B-B103648BA500}" type="datetimeFigureOut">
              <a:rPr lang="en-US" smtClean="0"/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FA4E-92B1-8F4D-B6AE-F643CD01D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10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A5A5-B695-8847-AA1B-B103648BA500}" type="datetimeFigureOut">
              <a:rPr lang="en-US" smtClean="0"/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FA4E-92B1-8F4D-B6AE-F643CD01D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62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A5A5-B695-8847-AA1B-B103648BA500}" type="datetimeFigureOut">
              <a:rPr lang="en-US" smtClean="0"/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FA4E-92B1-8F4D-B6AE-F643CD01D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18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A5A5-B695-8847-AA1B-B103648BA500}" type="datetimeFigureOut">
              <a:rPr lang="en-US" smtClean="0"/>
              <a:t>7/11/16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FA4E-92B1-8F4D-B6AE-F643CD01D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90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A5A5-B695-8847-AA1B-B103648BA500}" type="datetimeFigureOut">
              <a:rPr lang="en-US" smtClean="0"/>
              <a:t>7/11/16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FA4E-92B1-8F4D-B6AE-F643CD01D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35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A5A5-B695-8847-AA1B-B103648BA500}" type="datetimeFigureOut">
              <a:rPr lang="en-US" smtClean="0"/>
              <a:t>7/11/16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FA4E-92B1-8F4D-B6AE-F643CD01D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1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A5A5-B695-8847-AA1B-B103648BA500}" type="datetimeFigureOut">
              <a:rPr lang="en-US" smtClean="0"/>
              <a:t>7/11/16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FA4E-92B1-8F4D-B6AE-F643CD01D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66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A5A5-B695-8847-AA1B-B103648BA500}" type="datetimeFigureOut">
              <a:rPr lang="en-US" smtClean="0"/>
              <a:t>7/11/16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FA4E-92B1-8F4D-B6AE-F643CD01D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97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A5A5-B695-8847-AA1B-B103648BA500}" type="datetimeFigureOut">
              <a:rPr lang="en-US" smtClean="0"/>
              <a:t>7/11/16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FA4E-92B1-8F4D-B6AE-F643CD01D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1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BA5A5-B695-8847-AA1B-B103648BA500}" type="datetimeFigureOut">
              <a:rPr lang="en-US" smtClean="0"/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2FA4E-92B1-8F4D-B6AE-F643CD01D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9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067" y="1232898"/>
            <a:ext cx="50077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Holy Island of Patmos</a:t>
            </a:r>
            <a:endParaRPr lang="en-US" sz="4400" dirty="0">
              <a:solidFill>
                <a:srgbClr val="FFFF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45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13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64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9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33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30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3380" y="4407615"/>
            <a:ext cx="5978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ea typeface="Abadi MT Condensed Extra Bold" charset="0"/>
                <a:cs typeface="Abadi MT Condensed Extra Bold" charset="0"/>
              </a:rPr>
              <a:t>Chora</a:t>
            </a:r>
            <a:r>
              <a:rPr lang="en-US" sz="2400" b="1" dirty="0" smtClean="0">
                <a:solidFill>
                  <a:srgbClr val="FFFF00"/>
                </a:solidFill>
                <a:ea typeface="Abadi MT Condensed Extra Bold" charset="0"/>
                <a:cs typeface="Abadi MT Condensed Extra Bold" charset="0"/>
              </a:rPr>
              <a:t> &amp; Monastery of St John the Theologian</a:t>
            </a:r>
            <a:endParaRPr lang="en-US" sz="2400" b="1" dirty="0">
              <a:solidFill>
                <a:srgbClr val="FFFF00"/>
              </a:solidFill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47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4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0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3980" y="5332290"/>
            <a:ext cx="6965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a typeface="Abadi MT Condensed Extra Bold" charset="0"/>
                <a:cs typeface="Abadi MT Condensed Extra Bold" charset="0"/>
              </a:rPr>
              <a:t>Path to </a:t>
            </a:r>
            <a:r>
              <a:rPr lang="en-US" sz="2400" b="1" dirty="0" err="1" smtClean="0">
                <a:solidFill>
                  <a:srgbClr val="FFFF00"/>
                </a:solidFill>
                <a:ea typeface="Abadi MT Condensed Extra Bold" charset="0"/>
                <a:cs typeface="Abadi MT Condensed Extra Bold" charset="0"/>
              </a:rPr>
              <a:t>Chora</a:t>
            </a:r>
            <a:r>
              <a:rPr lang="en-US" sz="2400" b="1" dirty="0" smtClean="0">
                <a:solidFill>
                  <a:srgbClr val="FFFF00"/>
                </a:solidFill>
                <a:ea typeface="Abadi MT Condensed Extra Bold" charset="0"/>
                <a:cs typeface="Abadi MT Condensed Extra Bold" charset="0"/>
              </a:rPr>
              <a:t> &amp; Monastery of St John the Theologian</a:t>
            </a:r>
            <a:endParaRPr lang="en-US" sz="2400" b="1" dirty="0">
              <a:solidFill>
                <a:srgbClr val="FFFF00"/>
              </a:solidFill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17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5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7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1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8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06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19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8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663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0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3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8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3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99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13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49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677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6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6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5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8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7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2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3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6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918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054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679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5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29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7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9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9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6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183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667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527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122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387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1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838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029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059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910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276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559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20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81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25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2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03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22</Words>
  <Application>Microsoft Macintosh PowerPoint</Application>
  <PresentationFormat>Widescreen</PresentationFormat>
  <Paragraphs>3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Abadi MT Condensed Extra Bold</vt:lpstr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Roennfeldt</dc:creator>
  <cp:lastModifiedBy>Peter Roennfeldt</cp:lastModifiedBy>
  <cp:revision>22</cp:revision>
  <dcterms:created xsi:type="dcterms:W3CDTF">2016-07-07T09:01:06Z</dcterms:created>
  <dcterms:modified xsi:type="dcterms:W3CDTF">2016-07-11T10:04:34Z</dcterms:modified>
</cp:coreProperties>
</file>