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389" r:id="rId3"/>
    <p:sldId id="350" r:id="rId4"/>
    <p:sldId id="351" r:id="rId5"/>
    <p:sldId id="390" r:id="rId6"/>
    <p:sldId id="395" r:id="rId7"/>
    <p:sldId id="396" r:id="rId8"/>
    <p:sldId id="38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18"/>
    <p:restoredTop sz="94674"/>
  </p:normalViewPr>
  <p:slideViewPr>
    <p:cSldViewPr snapToGrid="0" snapToObjects="1">
      <p:cViewPr varScale="1">
        <p:scale>
          <a:sx n="105" d="100"/>
          <a:sy n="105" d="100"/>
        </p:scale>
        <p:origin x="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D053-2B41-674A-9911-D4EFD6FD8686}" type="datetimeFigureOut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7D8D-8336-4544-BCA9-61751052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D053-2B41-674A-9911-D4EFD6FD8686}" type="datetimeFigureOut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7D8D-8336-4544-BCA9-61751052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32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D053-2B41-674A-9911-D4EFD6FD8686}" type="datetimeFigureOut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7D8D-8336-4544-BCA9-61751052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76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279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02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783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5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250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781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10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6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D053-2B41-674A-9911-D4EFD6FD8686}" type="datetimeFigureOut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7D8D-8336-4544-BCA9-61751052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768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981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924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73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D053-2B41-674A-9911-D4EFD6FD8686}" type="datetimeFigureOut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7D8D-8336-4544-BCA9-61751052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4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D053-2B41-674A-9911-D4EFD6FD8686}" type="datetimeFigureOut">
              <a:rPr lang="en-US" smtClean="0"/>
              <a:t>5/27/20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7D8D-8336-4544-BCA9-61751052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32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D053-2B41-674A-9911-D4EFD6FD8686}" type="datetimeFigureOut">
              <a:rPr lang="en-US" smtClean="0"/>
              <a:t>5/27/20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7D8D-8336-4544-BCA9-61751052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16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D053-2B41-674A-9911-D4EFD6FD8686}" type="datetimeFigureOut">
              <a:rPr lang="en-US" smtClean="0"/>
              <a:t>5/27/20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7D8D-8336-4544-BCA9-61751052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5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D053-2B41-674A-9911-D4EFD6FD8686}" type="datetimeFigureOut">
              <a:rPr lang="en-US" smtClean="0"/>
              <a:t>5/27/20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7D8D-8336-4544-BCA9-61751052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28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D053-2B41-674A-9911-D4EFD6FD8686}" type="datetimeFigureOut">
              <a:rPr lang="en-US" smtClean="0"/>
              <a:t>5/27/20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7D8D-8336-4544-BCA9-61751052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7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D053-2B41-674A-9911-D4EFD6FD8686}" type="datetimeFigureOut">
              <a:rPr lang="en-US" smtClean="0"/>
              <a:t>5/27/20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7D8D-8336-4544-BCA9-61751052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4D053-2B41-674A-9911-D4EFD6FD8686}" type="datetimeFigureOut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87D8D-8336-4544-BCA9-61751052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5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9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5934" y="5212749"/>
            <a:ext cx="2340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a typeface="Abadi MT Condensed Extra Bold" charset="0"/>
                <a:cs typeface="Abadi MT Condensed Extra Bold" charset="0"/>
              </a:rPr>
              <a:t>Homes - markets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0A8556-9D26-9846-AF29-E7F9EF05B7C6}"/>
              </a:ext>
            </a:extLst>
          </p:cNvPr>
          <p:cNvSpPr txBox="1"/>
          <p:nvPr/>
        </p:nvSpPr>
        <p:spPr>
          <a:xfrm>
            <a:off x="4618672" y="2828835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solidFill>
                  <a:srgbClr val="FFFF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Philippi</a:t>
            </a:r>
          </a:p>
        </p:txBody>
      </p:sp>
    </p:spTree>
    <p:extLst>
      <p:ext uri="{BB962C8B-B14F-4D97-AF65-F5344CB8AC3E}">
        <p14:creationId xmlns:p14="http://schemas.microsoft.com/office/powerpoint/2010/main" val="1732047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51397" y="5048656"/>
            <a:ext cx="2461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a typeface="Abadi MT Condensed Extra Bold" charset="0"/>
                <a:cs typeface="Abadi MT Condensed Extra Bold" charset="0"/>
              </a:rPr>
              <a:t>Theatre 4th C BCE</a:t>
            </a:r>
          </a:p>
        </p:txBody>
      </p:sp>
    </p:spTree>
    <p:extLst>
      <p:ext uri="{BB962C8B-B14F-4D97-AF65-F5344CB8AC3E}">
        <p14:creationId xmlns:p14="http://schemas.microsoft.com/office/powerpoint/2010/main" val="1733575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97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41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439" y="0"/>
            <a:ext cx="11420846" cy="686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32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57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9694" y="2772384"/>
            <a:ext cx="26986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a typeface="Abadi MT Condensed Extra Bold" charset="0"/>
                <a:cs typeface="Abadi MT Condensed Extra Bold" charset="0"/>
              </a:rPr>
              <a:t>Forum </a:t>
            </a:r>
            <a:r>
              <a:rPr lang="en-US" sz="2400" b="1">
                <a:solidFill>
                  <a:srgbClr val="FFFF00"/>
                </a:solidFill>
                <a:ea typeface="Abadi MT Condensed Extra Bold" charset="0"/>
                <a:cs typeface="Abadi MT Condensed Extra Bold" charset="0"/>
              </a:rPr>
              <a:t>area 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  <a:ea typeface="Abadi MT Condensed Extra Bold" charset="0"/>
                <a:cs typeface="Abadi MT Condensed Extra Bold" charset="0"/>
              </a:rPr>
              <a:t>– magistrate’s court</a:t>
            </a:r>
          </a:p>
        </p:txBody>
      </p:sp>
    </p:spTree>
    <p:extLst>
      <p:ext uri="{BB962C8B-B14F-4D97-AF65-F5344CB8AC3E}">
        <p14:creationId xmlns:p14="http://schemas.microsoft.com/office/powerpoint/2010/main" val="1316088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13</Words>
  <Application>Microsoft Macintosh PowerPoint</Application>
  <PresentationFormat>Widescreen</PresentationFormat>
  <Paragraphs>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Abadi MT Condensed Extra Bold</vt:lpstr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Roennfeldt</dc:creator>
  <cp:lastModifiedBy>Peter Roennfeldt</cp:lastModifiedBy>
  <cp:revision>16</cp:revision>
  <dcterms:created xsi:type="dcterms:W3CDTF">2016-07-03T15:48:18Z</dcterms:created>
  <dcterms:modified xsi:type="dcterms:W3CDTF">2020-05-26T20:55:24Z</dcterms:modified>
</cp:coreProperties>
</file>