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04" r:id="rId3"/>
    <p:sldId id="257" r:id="rId4"/>
    <p:sldId id="299" r:id="rId5"/>
    <p:sldId id="263" r:id="rId6"/>
    <p:sldId id="279" r:id="rId7"/>
    <p:sldId id="296" r:id="rId8"/>
    <p:sldId id="297" r:id="rId9"/>
    <p:sldId id="298" r:id="rId10"/>
    <p:sldId id="300" r:id="rId11"/>
    <p:sldId id="301" r:id="rId12"/>
    <p:sldId id="302" r:id="rId13"/>
    <p:sldId id="283" r:id="rId14"/>
    <p:sldId id="284" r:id="rId15"/>
    <p:sldId id="303" r:id="rId16"/>
    <p:sldId id="292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6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3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9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2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0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6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0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9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5324-5676-9B4B-9AF0-C924DEE482F9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C52F-3B69-4D4D-B89C-7F4277304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5" y="0"/>
            <a:ext cx="12172915" cy="6945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883" y="3736731"/>
            <a:ext cx="4694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Thessaloniki</a:t>
            </a:r>
            <a:endParaRPr lang="en-US" sz="72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33" y="0"/>
            <a:ext cx="10726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0"/>
            <a:ext cx="11430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</Words>
  <Application>Microsoft Macintosh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Abadi MT Condensed Extra Bold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7</cp:revision>
  <dcterms:created xsi:type="dcterms:W3CDTF">2016-07-03T15:50:20Z</dcterms:created>
  <dcterms:modified xsi:type="dcterms:W3CDTF">2016-07-13T20:13:35Z</dcterms:modified>
</cp:coreProperties>
</file>